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6F6B5-F91F-4089-A66B-B10726C38A0E}" v="118" dt="2021-03-17T18:21:17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,MARY" userId="81be306d-4a84-46ae-a3d8-5e463d5adf2a" providerId="ADAL" clId="{9956F6B5-F91F-4089-A66B-B10726C38A0E}"/>
    <pc:docChg chg="undo redo custSel addSld delSld modSld">
      <pc:chgData name="ELIZABETH,MARY" userId="81be306d-4a84-46ae-a3d8-5e463d5adf2a" providerId="ADAL" clId="{9956F6B5-F91F-4089-A66B-B10726C38A0E}" dt="2021-03-18T12:32:56.410" v="3344" actId="729"/>
      <pc:docMkLst>
        <pc:docMk/>
      </pc:docMkLst>
      <pc:sldChg chg="addSp modSp mod modTransition modAnim">
        <pc:chgData name="ELIZABETH,MARY" userId="81be306d-4a84-46ae-a3d8-5e463d5adf2a" providerId="ADAL" clId="{9956F6B5-F91F-4089-A66B-B10726C38A0E}" dt="2021-03-17T15:51:10.680" v="3015"/>
        <pc:sldMkLst>
          <pc:docMk/>
          <pc:sldMk cId="4268266884" sldId="256"/>
        </pc:sldMkLst>
        <pc:spChg chg="add mod">
          <ac:chgData name="ELIZABETH,MARY" userId="81be306d-4a84-46ae-a3d8-5e463d5adf2a" providerId="ADAL" clId="{9956F6B5-F91F-4089-A66B-B10726C38A0E}" dt="2021-03-17T14:42:35.150" v="2813" actId="1076"/>
          <ac:spMkLst>
            <pc:docMk/>
            <pc:sldMk cId="4268266884" sldId="256"/>
            <ac:spMk id="5" creationId="{48DCA0BF-309D-49F4-88F3-EAB8E5201021}"/>
          </ac:spMkLst>
        </pc:spChg>
        <pc:picChg chg="add mod">
          <ac:chgData name="ELIZABETH,MARY" userId="81be306d-4a84-46ae-a3d8-5e463d5adf2a" providerId="ADAL" clId="{9956F6B5-F91F-4089-A66B-B10726C38A0E}" dt="2021-03-17T14:42:29.283" v="2812" actId="1076"/>
          <ac:picMkLst>
            <pc:docMk/>
            <pc:sldMk cId="4268266884" sldId="256"/>
            <ac:picMk id="4" creationId="{3EB4AFCB-29FC-41EF-BC95-C009D7A01E63}"/>
          </ac:picMkLst>
        </pc:picChg>
      </pc:sldChg>
      <pc:sldChg chg="addSp delSp modSp mod">
        <pc:chgData name="ELIZABETH,MARY" userId="81be306d-4a84-46ae-a3d8-5e463d5adf2a" providerId="ADAL" clId="{9956F6B5-F91F-4089-A66B-B10726C38A0E}" dt="2021-03-10T11:15:02.114" v="83" actId="1076"/>
        <pc:sldMkLst>
          <pc:docMk/>
          <pc:sldMk cId="4040602564" sldId="257"/>
        </pc:sldMkLst>
        <pc:spChg chg="mod">
          <ac:chgData name="ELIZABETH,MARY" userId="81be306d-4a84-46ae-a3d8-5e463d5adf2a" providerId="ADAL" clId="{9956F6B5-F91F-4089-A66B-B10726C38A0E}" dt="2021-03-10T11:11:28.398" v="57" actId="20577"/>
          <ac:spMkLst>
            <pc:docMk/>
            <pc:sldMk cId="4040602564" sldId="257"/>
            <ac:spMk id="2" creationId="{6E54FE8D-545C-4A26-938E-6512C18903E8}"/>
          </ac:spMkLst>
        </pc:spChg>
        <pc:spChg chg="del">
          <ac:chgData name="ELIZABETH,MARY" userId="81be306d-4a84-46ae-a3d8-5e463d5adf2a" providerId="ADAL" clId="{9956F6B5-F91F-4089-A66B-B10726C38A0E}" dt="2021-03-10T11:08:12.202" v="13"/>
          <ac:spMkLst>
            <pc:docMk/>
            <pc:sldMk cId="4040602564" sldId="257"/>
            <ac:spMk id="3" creationId="{0F97CD8E-3E85-456C-BBC0-D8159F984EE8}"/>
          </ac:spMkLst>
        </pc:spChg>
        <pc:spChg chg="add del mod">
          <ac:chgData name="ELIZABETH,MARY" userId="81be306d-4a84-46ae-a3d8-5e463d5adf2a" providerId="ADAL" clId="{9956F6B5-F91F-4089-A66B-B10726C38A0E}" dt="2021-03-10T11:09:08.205" v="19" actId="478"/>
          <ac:spMkLst>
            <pc:docMk/>
            <pc:sldMk cId="4040602564" sldId="257"/>
            <ac:spMk id="9" creationId="{5029BD27-D783-48E3-B51E-8CD4B802F45E}"/>
          </ac:spMkLst>
        </pc:spChg>
        <pc:picChg chg="add del mod">
          <ac:chgData name="ELIZABETH,MARY" userId="81be306d-4a84-46ae-a3d8-5e463d5adf2a" providerId="ADAL" clId="{9956F6B5-F91F-4089-A66B-B10726C38A0E}" dt="2021-03-10T11:09:03.205" v="18" actId="478"/>
          <ac:picMkLst>
            <pc:docMk/>
            <pc:sldMk cId="4040602564" sldId="257"/>
            <ac:picMk id="5" creationId="{74CFCCAF-EA77-4477-9D04-9756D9FC7497}"/>
          </ac:picMkLst>
        </pc:picChg>
        <pc:picChg chg="add del mod">
          <ac:chgData name="ELIZABETH,MARY" userId="81be306d-4a84-46ae-a3d8-5e463d5adf2a" providerId="ADAL" clId="{9956F6B5-F91F-4089-A66B-B10726C38A0E}" dt="2021-03-10T11:10:54.384" v="27" actId="478"/>
          <ac:picMkLst>
            <pc:docMk/>
            <pc:sldMk cId="4040602564" sldId="257"/>
            <ac:picMk id="7" creationId="{D7167903-AA3E-4B72-83B3-81F8A3A6C5E6}"/>
          </ac:picMkLst>
        </pc:picChg>
        <pc:picChg chg="add mod">
          <ac:chgData name="ELIZABETH,MARY" userId="81be306d-4a84-46ae-a3d8-5e463d5adf2a" providerId="ADAL" clId="{9956F6B5-F91F-4089-A66B-B10726C38A0E}" dt="2021-03-10T11:15:02.114" v="83" actId="1076"/>
          <ac:picMkLst>
            <pc:docMk/>
            <pc:sldMk cId="4040602564" sldId="257"/>
            <ac:picMk id="11" creationId="{C61768F5-AF91-44F8-B3EF-6484C46B6993}"/>
          </ac:picMkLst>
        </pc:picChg>
        <pc:picChg chg="add del mod">
          <ac:chgData name="ELIZABETH,MARY" userId="81be306d-4a84-46ae-a3d8-5e463d5adf2a" providerId="ADAL" clId="{9956F6B5-F91F-4089-A66B-B10726C38A0E}" dt="2021-03-10T11:11:44.496" v="63" actId="478"/>
          <ac:picMkLst>
            <pc:docMk/>
            <pc:sldMk cId="4040602564" sldId="257"/>
            <ac:picMk id="13" creationId="{2D54FE39-9CCD-42F8-8B2C-0C6225203CEF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0T11:15:16.986" v="84" actId="1076"/>
        <pc:sldMkLst>
          <pc:docMk/>
          <pc:sldMk cId="1761827229" sldId="258"/>
        </pc:sldMkLst>
        <pc:spChg chg="mod">
          <ac:chgData name="ELIZABETH,MARY" userId="81be306d-4a84-46ae-a3d8-5e463d5adf2a" providerId="ADAL" clId="{9956F6B5-F91F-4089-A66B-B10726C38A0E}" dt="2021-03-10T11:14:12.434" v="78" actId="403"/>
          <ac:spMkLst>
            <pc:docMk/>
            <pc:sldMk cId="1761827229" sldId="258"/>
            <ac:spMk id="2" creationId="{B6B9BFF8-3317-4267-A366-5BE32716B860}"/>
          </ac:spMkLst>
        </pc:spChg>
        <pc:spChg chg="del">
          <ac:chgData name="ELIZABETH,MARY" userId="81be306d-4a84-46ae-a3d8-5e463d5adf2a" providerId="ADAL" clId="{9956F6B5-F91F-4089-A66B-B10726C38A0E}" dt="2021-03-10T11:11:48.242" v="64"/>
          <ac:spMkLst>
            <pc:docMk/>
            <pc:sldMk cId="1761827229" sldId="258"/>
            <ac:spMk id="3" creationId="{6EBAA6A8-6207-4A26-A8E9-C69BC98F8B08}"/>
          </ac:spMkLst>
        </pc:spChg>
        <pc:picChg chg="add mod">
          <ac:chgData name="ELIZABETH,MARY" userId="81be306d-4a84-46ae-a3d8-5e463d5adf2a" providerId="ADAL" clId="{9956F6B5-F91F-4089-A66B-B10726C38A0E}" dt="2021-03-10T11:11:48.242" v="64"/>
          <ac:picMkLst>
            <pc:docMk/>
            <pc:sldMk cId="1761827229" sldId="258"/>
            <ac:picMk id="4" creationId="{EF2F6EF7-822C-4D32-A40F-B2A0531F2AA5}"/>
          </ac:picMkLst>
        </pc:picChg>
        <pc:picChg chg="add mod">
          <ac:chgData name="ELIZABETH,MARY" userId="81be306d-4a84-46ae-a3d8-5e463d5adf2a" providerId="ADAL" clId="{9956F6B5-F91F-4089-A66B-B10726C38A0E}" dt="2021-03-10T11:15:16.986" v="84" actId="1076"/>
          <ac:picMkLst>
            <pc:docMk/>
            <pc:sldMk cId="1761827229" sldId="258"/>
            <ac:picMk id="5" creationId="{6CB05B3F-516D-40C7-AF56-52AB051DAC10}"/>
          </ac:picMkLst>
        </pc:picChg>
        <pc:picChg chg="add mod">
          <ac:chgData name="ELIZABETH,MARY" userId="81be306d-4a84-46ae-a3d8-5e463d5adf2a" providerId="ADAL" clId="{9956F6B5-F91F-4089-A66B-B10726C38A0E}" dt="2021-03-10T11:14:27.756" v="81" actId="1076"/>
          <ac:picMkLst>
            <pc:docMk/>
            <pc:sldMk cId="1761827229" sldId="258"/>
            <ac:picMk id="6" creationId="{96638EBE-57E4-495E-B0F8-B53B68C6F73D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4:46:52.993" v="2844" actId="1076"/>
        <pc:sldMkLst>
          <pc:docMk/>
          <pc:sldMk cId="1603888221" sldId="259"/>
        </pc:sldMkLst>
        <pc:spChg chg="mod">
          <ac:chgData name="ELIZABETH,MARY" userId="81be306d-4a84-46ae-a3d8-5e463d5adf2a" providerId="ADAL" clId="{9956F6B5-F91F-4089-A66B-B10726C38A0E}" dt="2021-03-17T14:46:19.406" v="2843" actId="20577"/>
          <ac:spMkLst>
            <pc:docMk/>
            <pc:sldMk cId="1603888221" sldId="259"/>
            <ac:spMk id="2" creationId="{B992988A-697B-418A-8653-E06352D8DA69}"/>
          </ac:spMkLst>
        </pc:spChg>
        <pc:spChg chg="del">
          <ac:chgData name="ELIZABETH,MARY" userId="81be306d-4a84-46ae-a3d8-5e463d5adf2a" providerId="ADAL" clId="{9956F6B5-F91F-4089-A66B-B10726C38A0E}" dt="2021-03-10T11:34:32.295" v="205"/>
          <ac:spMkLst>
            <pc:docMk/>
            <pc:sldMk cId="1603888221" sldId="259"/>
            <ac:spMk id="3" creationId="{A8041AA5-B30D-4E25-A108-F7B72C7A1C73}"/>
          </ac:spMkLst>
        </pc:spChg>
        <pc:spChg chg="add mod">
          <ac:chgData name="ELIZABETH,MARY" userId="81be306d-4a84-46ae-a3d8-5e463d5adf2a" providerId="ADAL" clId="{9956F6B5-F91F-4089-A66B-B10726C38A0E}" dt="2021-03-10T11:36:32.425" v="223" actId="1076"/>
          <ac:spMkLst>
            <pc:docMk/>
            <pc:sldMk cId="1603888221" sldId="259"/>
            <ac:spMk id="6" creationId="{D7264583-21A0-4122-8EC3-AC01706B938C}"/>
          </ac:spMkLst>
        </pc:spChg>
        <pc:picChg chg="add mod">
          <ac:chgData name="ELIZABETH,MARY" userId="81be306d-4a84-46ae-a3d8-5e463d5adf2a" providerId="ADAL" clId="{9956F6B5-F91F-4089-A66B-B10726C38A0E}" dt="2021-03-17T14:46:52.993" v="2844" actId="1076"/>
          <ac:picMkLst>
            <pc:docMk/>
            <pc:sldMk cId="1603888221" sldId="259"/>
            <ac:picMk id="5" creationId="{6EF73755-D9D5-41BD-B7B6-B6300BA29F18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5:02:41.620" v="2875" actId="20577"/>
        <pc:sldMkLst>
          <pc:docMk/>
          <pc:sldMk cId="2688610831" sldId="260"/>
        </pc:sldMkLst>
        <pc:spChg chg="mod">
          <ac:chgData name="ELIZABETH,MARY" userId="81be306d-4a84-46ae-a3d8-5e463d5adf2a" providerId="ADAL" clId="{9956F6B5-F91F-4089-A66B-B10726C38A0E}" dt="2021-03-10T11:48:16.375" v="254" actId="20577"/>
          <ac:spMkLst>
            <pc:docMk/>
            <pc:sldMk cId="2688610831" sldId="260"/>
            <ac:spMk id="2" creationId="{25EBDC46-771B-49FC-979F-CD26E215B8B2}"/>
          </ac:spMkLst>
        </pc:spChg>
        <pc:spChg chg="mod">
          <ac:chgData name="ELIZABETH,MARY" userId="81be306d-4a84-46ae-a3d8-5e463d5adf2a" providerId="ADAL" clId="{9956F6B5-F91F-4089-A66B-B10726C38A0E}" dt="2021-03-17T15:02:41.620" v="2875" actId="20577"/>
          <ac:spMkLst>
            <pc:docMk/>
            <pc:sldMk cId="2688610831" sldId="260"/>
            <ac:spMk id="3" creationId="{03BB9FAC-C27E-4A7E-AB4C-48E312705156}"/>
          </ac:spMkLst>
        </pc:spChg>
        <pc:spChg chg="add mod">
          <ac:chgData name="ELIZABETH,MARY" userId="81be306d-4a84-46ae-a3d8-5e463d5adf2a" providerId="ADAL" clId="{9956F6B5-F91F-4089-A66B-B10726C38A0E}" dt="2021-03-17T14:50:43.640" v="2847" actId="1076"/>
          <ac:spMkLst>
            <pc:docMk/>
            <pc:sldMk cId="2688610831" sldId="260"/>
            <ac:spMk id="4" creationId="{9960A578-8FDA-4632-919A-0FEC4F2B3F1D}"/>
          </ac:spMkLst>
        </pc:spChg>
        <pc:picChg chg="add del mod">
          <ac:chgData name="ELIZABETH,MARY" userId="81be306d-4a84-46ae-a3d8-5e463d5adf2a" providerId="ADAL" clId="{9956F6B5-F91F-4089-A66B-B10726C38A0E}" dt="2021-03-10T12:00:36.446" v="364" actId="478"/>
          <ac:picMkLst>
            <pc:docMk/>
            <pc:sldMk cId="2688610831" sldId="260"/>
            <ac:picMk id="6" creationId="{E13EDB47-19F1-4E14-89E8-A92ABF1723FB}"/>
          </ac:picMkLst>
        </pc:picChg>
        <pc:picChg chg="add del">
          <ac:chgData name="ELIZABETH,MARY" userId="81be306d-4a84-46ae-a3d8-5e463d5adf2a" providerId="ADAL" clId="{9956F6B5-F91F-4089-A66B-B10726C38A0E}" dt="2021-03-10T11:56:21.735" v="345" actId="478"/>
          <ac:picMkLst>
            <pc:docMk/>
            <pc:sldMk cId="2688610831" sldId="260"/>
            <ac:picMk id="8" creationId="{61BC257B-F623-4458-BBEB-2FE873872B91}"/>
          </ac:picMkLst>
        </pc:picChg>
        <pc:picChg chg="add mod">
          <ac:chgData name="ELIZABETH,MARY" userId="81be306d-4a84-46ae-a3d8-5e463d5adf2a" providerId="ADAL" clId="{9956F6B5-F91F-4089-A66B-B10726C38A0E}" dt="2021-03-17T14:51:46.952" v="2850" actId="1076"/>
          <ac:picMkLst>
            <pc:docMk/>
            <pc:sldMk cId="2688610831" sldId="260"/>
            <ac:picMk id="10" creationId="{116FA9D2-4C13-4909-BC5A-A6C81DF9BAE8}"/>
          </ac:picMkLst>
        </pc:picChg>
        <pc:picChg chg="add mod">
          <ac:chgData name="ELIZABETH,MARY" userId="81be306d-4a84-46ae-a3d8-5e463d5adf2a" providerId="ADAL" clId="{9956F6B5-F91F-4089-A66B-B10726C38A0E}" dt="2021-03-17T14:50:37.644" v="2846" actId="1076"/>
          <ac:picMkLst>
            <pc:docMk/>
            <pc:sldMk cId="2688610831" sldId="260"/>
            <ac:picMk id="12" creationId="{FD84ECD1-8489-4C4C-9617-BE6DFBE3259D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6T18:06:41.207" v="2804" actId="1076"/>
        <pc:sldMkLst>
          <pc:docMk/>
          <pc:sldMk cId="3462677041" sldId="261"/>
        </pc:sldMkLst>
        <pc:spChg chg="mod">
          <ac:chgData name="ELIZABETH,MARY" userId="81be306d-4a84-46ae-a3d8-5e463d5adf2a" providerId="ADAL" clId="{9956F6B5-F91F-4089-A66B-B10726C38A0E}" dt="2021-03-10T12:28:33.803" v="767" actId="20577"/>
          <ac:spMkLst>
            <pc:docMk/>
            <pc:sldMk cId="3462677041" sldId="261"/>
            <ac:spMk id="2" creationId="{5DB4A35D-4BA6-4801-9B64-CF9A4BD381A6}"/>
          </ac:spMkLst>
        </pc:spChg>
        <pc:spChg chg="add del mod">
          <ac:chgData name="ELIZABETH,MARY" userId="81be306d-4a84-46ae-a3d8-5e463d5adf2a" providerId="ADAL" clId="{9956F6B5-F91F-4089-A66B-B10726C38A0E}" dt="2021-03-16T18:04:16.839" v="2785" actId="20577"/>
          <ac:spMkLst>
            <pc:docMk/>
            <pc:sldMk cId="3462677041" sldId="261"/>
            <ac:spMk id="3" creationId="{C8DE5085-138D-43EA-B776-9A6B62263304}"/>
          </ac:spMkLst>
        </pc:spChg>
        <pc:spChg chg="add mod">
          <ac:chgData name="ELIZABETH,MARY" userId="81be306d-4a84-46ae-a3d8-5e463d5adf2a" providerId="ADAL" clId="{9956F6B5-F91F-4089-A66B-B10726C38A0E}" dt="2021-03-16T18:06:41.207" v="2804" actId="1076"/>
          <ac:spMkLst>
            <pc:docMk/>
            <pc:sldMk cId="3462677041" sldId="261"/>
            <ac:spMk id="4" creationId="{9340DD7A-505A-47CD-9842-D117843CCF4C}"/>
          </ac:spMkLst>
        </pc:spChg>
        <pc:spChg chg="add del mod">
          <ac:chgData name="ELIZABETH,MARY" userId="81be306d-4a84-46ae-a3d8-5e463d5adf2a" providerId="ADAL" clId="{9956F6B5-F91F-4089-A66B-B10726C38A0E}" dt="2021-03-16T17:11:34.527" v="2443" actId="478"/>
          <ac:spMkLst>
            <pc:docMk/>
            <pc:sldMk cId="3462677041" sldId="261"/>
            <ac:spMk id="6" creationId="{E4E6316C-9DF8-445F-A62C-6B3919217B50}"/>
          </ac:spMkLst>
        </pc:spChg>
        <pc:spChg chg="add del mod">
          <ac:chgData name="ELIZABETH,MARY" userId="81be306d-4a84-46ae-a3d8-5e463d5adf2a" providerId="ADAL" clId="{9956F6B5-F91F-4089-A66B-B10726C38A0E}" dt="2021-03-10T14:07:04.416" v="837"/>
          <ac:spMkLst>
            <pc:docMk/>
            <pc:sldMk cId="3462677041" sldId="261"/>
            <ac:spMk id="11" creationId="{CC5DA8B8-4E04-4C3B-90DC-CC90ECE22228}"/>
          </ac:spMkLst>
        </pc:spChg>
        <pc:spChg chg="add del mod">
          <ac:chgData name="ELIZABETH,MARY" userId="81be306d-4a84-46ae-a3d8-5e463d5adf2a" providerId="ADAL" clId="{9956F6B5-F91F-4089-A66B-B10726C38A0E}" dt="2021-03-10T14:07:04.415" v="835"/>
          <ac:spMkLst>
            <pc:docMk/>
            <pc:sldMk cId="3462677041" sldId="261"/>
            <ac:spMk id="13" creationId="{12443086-63E8-4AD2-8014-1B9E95138F08}"/>
          </ac:spMkLst>
        </pc:spChg>
        <pc:spChg chg="add mod">
          <ac:chgData name="ELIZABETH,MARY" userId="81be306d-4a84-46ae-a3d8-5e463d5adf2a" providerId="ADAL" clId="{9956F6B5-F91F-4089-A66B-B10726C38A0E}" dt="2021-03-16T17:13:15.755" v="2452" actId="1076"/>
          <ac:spMkLst>
            <pc:docMk/>
            <pc:sldMk cId="3462677041" sldId="261"/>
            <ac:spMk id="14" creationId="{8F195B69-46EE-417A-BF8F-701F313589A4}"/>
          </ac:spMkLst>
        </pc:spChg>
        <pc:spChg chg="add del">
          <ac:chgData name="ELIZABETH,MARY" userId="81be306d-4a84-46ae-a3d8-5e463d5adf2a" providerId="ADAL" clId="{9956F6B5-F91F-4089-A66B-B10726C38A0E}" dt="2021-03-10T14:46:42.257" v="984" actId="478"/>
          <ac:spMkLst>
            <pc:docMk/>
            <pc:sldMk cId="3462677041" sldId="261"/>
            <ac:spMk id="23" creationId="{A3A588CB-454B-46D1-94D2-5F5D0D061B17}"/>
          </ac:spMkLst>
        </pc:spChg>
        <pc:spChg chg="add del mod">
          <ac:chgData name="ELIZABETH,MARY" userId="81be306d-4a84-46ae-a3d8-5e463d5adf2a" providerId="ADAL" clId="{9956F6B5-F91F-4089-A66B-B10726C38A0E}" dt="2021-03-16T17:12:26.502" v="2451" actId="478"/>
          <ac:spMkLst>
            <pc:docMk/>
            <pc:sldMk cId="3462677041" sldId="261"/>
            <ac:spMk id="24" creationId="{2C992C11-4960-44CA-82D4-9ABAA4C7D700}"/>
          </ac:spMkLst>
        </pc:spChg>
        <pc:graphicFrameChg chg="add del mod">
          <ac:chgData name="ELIZABETH,MARY" userId="81be306d-4a84-46ae-a3d8-5e463d5adf2a" providerId="ADAL" clId="{9956F6B5-F91F-4089-A66B-B10726C38A0E}" dt="2021-03-10T14:07:04.415" v="835"/>
          <ac:graphicFrameMkLst>
            <pc:docMk/>
            <pc:sldMk cId="3462677041" sldId="261"/>
            <ac:graphicFrameMk id="12" creationId="{02F90DB1-25D9-4A16-AB7E-BB6B881590F3}"/>
          </ac:graphicFrameMkLst>
        </pc:graphicFrameChg>
        <pc:picChg chg="add mod modCrop">
          <ac:chgData name="ELIZABETH,MARY" userId="81be306d-4a84-46ae-a3d8-5e463d5adf2a" providerId="ADAL" clId="{9956F6B5-F91F-4089-A66B-B10726C38A0E}" dt="2021-03-16T18:06:37.087" v="2803" actId="1076"/>
          <ac:picMkLst>
            <pc:docMk/>
            <pc:sldMk cId="3462677041" sldId="261"/>
            <ac:picMk id="5" creationId="{629C6C6E-6CE3-4EB3-ADAD-2DE7EC18808D}"/>
          </ac:picMkLst>
        </pc:picChg>
        <pc:picChg chg="add del mod modCrop">
          <ac:chgData name="ELIZABETH,MARY" userId="81be306d-4a84-46ae-a3d8-5e463d5adf2a" providerId="ADAL" clId="{9956F6B5-F91F-4089-A66B-B10726C38A0E}" dt="2021-03-16T17:40:17.739" v="2488" actId="478"/>
          <ac:picMkLst>
            <pc:docMk/>
            <pc:sldMk cId="3462677041" sldId="261"/>
            <ac:picMk id="8" creationId="{F68A52AB-4BB7-4F7E-9082-3785782AA8E1}"/>
          </ac:picMkLst>
        </pc:picChg>
        <pc:picChg chg="add del">
          <ac:chgData name="ELIZABETH,MARY" userId="81be306d-4a84-46ae-a3d8-5e463d5adf2a" providerId="ADAL" clId="{9956F6B5-F91F-4089-A66B-B10726C38A0E}" dt="2021-03-16T17:37:27.625" v="2480" actId="478"/>
          <ac:picMkLst>
            <pc:docMk/>
            <pc:sldMk cId="3462677041" sldId="261"/>
            <ac:picMk id="9" creationId="{7935389F-D6FA-4775-A8DC-DD9C133C3C88}"/>
          </ac:picMkLst>
        </pc:picChg>
        <pc:picChg chg="add mod">
          <ac:chgData name="ELIZABETH,MARY" userId="81be306d-4a84-46ae-a3d8-5e463d5adf2a" providerId="ADAL" clId="{9956F6B5-F91F-4089-A66B-B10726C38A0E}" dt="2021-03-16T18:03:01.927" v="2708" actId="1035"/>
          <ac:picMkLst>
            <pc:docMk/>
            <pc:sldMk cId="3462677041" sldId="261"/>
            <ac:picMk id="10" creationId="{C85067E9-31C7-4302-B4BB-42E821DC16CC}"/>
          </ac:picMkLst>
        </pc:picChg>
        <pc:picChg chg="add del mod modCrop">
          <ac:chgData name="ELIZABETH,MARY" userId="81be306d-4a84-46ae-a3d8-5e463d5adf2a" providerId="ADAL" clId="{9956F6B5-F91F-4089-A66B-B10726C38A0E}" dt="2021-03-16T17:50:00.480" v="2516" actId="478"/>
          <ac:picMkLst>
            <pc:docMk/>
            <pc:sldMk cId="3462677041" sldId="261"/>
            <ac:picMk id="12" creationId="{E8626925-BCB4-4FD1-A7CF-D158792F40CA}"/>
          </ac:picMkLst>
        </pc:picChg>
        <pc:picChg chg="add del mod">
          <ac:chgData name="ELIZABETH,MARY" userId="81be306d-4a84-46ae-a3d8-5e463d5adf2a" providerId="ADAL" clId="{9956F6B5-F91F-4089-A66B-B10726C38A0E}" dt="2021-03-16T17:46:01.894" v="2496" actId="478"/>
          <ac:picMkLst>
            <pc:docMk/>
            <pc:sldMk cId="3462677041" sldId="261"/>
            <ac:picMk id="15" creationId="{D42798D0-AF17-4F02-9FB9-BD99949B335E}"/>
          </ac:picMkLst>
        </pc:picChg>
        <pc:picChg chg="add del mod">
          <ac:chgData name="ELIZABETH,MARY" userId="81be306d-4a84-46ae-a3d8-5e463d5adf2a" providerId="ADAL" clId="{9956F6B5-F91F-4089-A66B-B10726C38A0E}" dt="2021-03-16T17:54:28.054" v="2523" actId="478"/>
          <ac:picMkLst>
            <pc:docMk/>
            <pc:sldMk cId="3462677041" sldId="261"/>
            <ac:picMk id="16" creationId="{EAC9C906-4366-4823-9EC0-5BBB22FD2778}"/>
          </ac:picMkLst>
        </pc:picChg>
        <pc:picChg chg="add del mod modCrop">
          <ac:chgData name="ELIZABETH,MARY" userId="81be306d-4a84-46ae-a3d8-5e463d5adf2a" providerId="ADAL" clId="{9956F6B5-F91F-4089-A66B-B10726C38A0E}" dt="2021-03-16T17:55:09.332" v="2529" actId="478"/>
          <ac:picMkLst>
            <pc:docMk/>
            <pc:sldMk cId="3462677041" sldId="261"/>
            <ac:picMk id="17" creationId="{3EF9592F-2778-4FE2-AEC7-D2F4633D5ACF}"/>
          </ac:picMkLst>
        </pc:picChg>
        <pc:picChg chg="add del mod">
          <ac:chgData name="ELIZABETH,MARY" userId="81be306d-4a84-46ae-a3d8-5e463d5adf2a" providerId="ADAL" clId="{9956F6B5-F91F-4089-A66B-B10726C38A0E}" dt="2021-03-16T17:57:50.352" v="2634" actId="478"/>
          <ac:picMkLst>
            <pc:docMk/>
            <pc:sldMk cId="3462677041" sldId="261"/>
            <ac:picMk id="19" creationId="{B55031BA-40F8-445A-A14B-44ABE84D9E13}"/>
          </ac:picMkLst>
        </pc:picChg>
        <pc:picChg chg="add del mod modCrop">
          <ac:chgData name="ELIZABETH,MARY" userId="81be306d-4a84-46ae-a3d8-5e463d5adf2a" providerId="ADAL" clId="{9956F6B5-F91F-4089-A66B-B10726C38A0E}" dt="2021-03-16T17:57:48.852" v="2633" actId="478"/>
          <ac:picMkLst>
            <pc:docMk/>
            <pc:sldMk cId="3462677041" sldId="261"/>
            <ac:picMk id="20" creationId="{81BFBFBE-F6F9-40D9-A697-8BA81752C81B}"/>
          </ac:picMkLst>
        </pc:picChg>
        <pc:picChg chg="add del mod">
          <ac:chgData name="ELIZABETH,MARY" userId="81be306d-4a84-46ae-a3d8-5e463d5adf2a" providerId="ADAL" clId="{9956F6B5-F91F-4089-A66B-B10726C38A0E}" dt="2021-03-16T17:47:26.800" v="2506" actId="478"/>
          <ac:picMkLst>
            <pc:docMk/>
            <pc:sldMk cId="3462677041" sldId="261"/>
            <ac:picMk id="21" creationId="{4B3F79D5-0371-483F-83CA-50885B25B57C}"/>
          </ac:picMkLst>
        </pc:picChg>
        <pc:picChg chg="add del mod">
          <ac:chgData name="ELIZABETH,MARY" userId="81be306d-4a84-46ae-a3d8-5e463d5adf2a" providerId="ADAL" clId="{9956F6B5-F91F-4089-A66B-B10726C38A0E}" dt="2021-03-16T17:16:48.072" v="2464" actId="478"/>
          <ac:picMkLst>
            <pc:docMk/>
            <pc:sldMk cId="3462677041" sldId="261"/>
            <ac:picMk id="22" creationId="{1602163E-E696-4322-961A-10AB4044C0E9}"/>
          </ac:picMkLst>
        </pc:picChg>
        <pc:picChg chg="add mod">
          <ac:chgData name="ELIZABETH,MARY" userId="81be306d-4a84-46ae-a3d8-5e463d5adf2a" providerId="ADAL" clId="{9956F6B5-F91F-4089-A66B-B10726C38A0E}" dt="2021-03-16T18:03:04.925" v="2719" actId="1035"/>
          <ac:picMkLst>
            <pc:docMk/>
            <pc:sldMk cId="3462677041" sldId="261"/>
            <ac:picMk id="25" creationId="{B1111284-B36B-459F-BFBB-91899AF703A2}"/>
          </ac:picMkLst>
        </pc:picChg>
        <pc:picChg chg="add del">
          <ac:chgData name="ELIZABETH,MARY" userId="81be306d-4a84-46ae-a3d8-5e463d5adf2a" providerId="ADAL" clId="{9956F6B5-F91F-4089-A66B-B10726C38A0E}" dt="2021-03-16T17:49:10.859" v="2513" actId="478"/>
          <ac:picMkLst>
            <pc:docMk/>
            <pc:sldMk cId="3462677041" sldId="261"/>
            <ac:picMk id="27" creationId="{A0DEDB9C-580C-494A-BEB3-70A97FA4E5D5}"/>
          </ac:picMkLst>
        </pc:picChg>
        <pc:picChg chg="add mod modCrop">
          <ac:chgData name="ELIZABETH,MARY" userId="81be306d-4a84-46ae-a3d8-5e463d5adf2a" providerId="ADAL" clId="{9956F6B5-F91F-4089-A66B-B10726C38A0E}" dt="2021-03-16T18:03:11.926" v="2733" actId="1035"/>
          <ac:picMkLst>
            <pc:docMk/>
            <pc:sldMk cId="3462677041" sldId="261"/>
            <ac:picMk id="29" creationId="{D312E44B-EC40-483F-97B8-D2DBEF63806A}"/>
          </ac:picMkLst>
        </pc:picChg>
        <pc:picChg chg="add mod">
          <ac:chgData name="ELIZABETH,MARY" userId="81be306d-4a84-46ae-a3d8-5e463d5adf2a" providerId="ADAL" clId="{9956F6B5-F91F-4089-A66B-B10726C38A0E}" dt="2021-03-16T18:03:26.249" v="2766" actId="1036"/>
          <ac:picMkLst>
            <pc:docMk/>
            <pc:sldMk cId="3462677041" sldId="261"/>
            <ac:picMk id="31" creationId="{8C9D4F74-7609-4AD4-B7FD-2E6A06BDEEBA}"/>
          </ac:picMkLst>
        </pc:picChg>
        <pc:picChg chg="add mod">
          <ac:chgData name="ELIZABETH,MARY" userId="81be306d-4a84-46ae-a3d8-5e463d5adf2a" providerId="ADAL" clId="{9956F6B5-F91F-4089-A66B-B10726C38A0E}" dt="2021-03-16T18:04:02.608" v="2772" actId="14100"/>
          <ac:picMkLst>
            <pc:docMk/>
            <pc:sldMk cId="3462677041" sldId="261"/>
            <ac:picMk id="33" creationId="{E17912DF-6844-48D4-8A3C-B991F2C9A9D0}"/>
          </ac:picMkLst>
        </pc:picChg>
        <pc:picChg chg="add del mod">
          <ac:chgData name="ELIZABETH,MARY" userId="81be306d-4a84-46ae-a3d8-5e463d5adf2a" providerId="ADAL" clId="{9956F6B5-F91F-4089-A66B-B10726C38A0E}" dt="2021-03-16T18:05:57.212" v="2790" actId="478"/>
          <ac:picMkLst>
            <pc:docMk/>
            <pc:sldMk cId="3462677041" sldId="261"/>
            <ac:picMk id="35" creationId="{CAE8027C-3213-4F33-8936-B58041ECA8C0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6:51:46.433" v="3104" actId="1076"/>
        <pc:sldMkLst>
          <pc:docMk/>
          <pc:sldMk cId="3442306237" sldId="262"/>
        </pc:sldMkLst>
        <pc:spChg chg="mod">
          <ac:chgData name="ELIZABETH,MARY" userId="81be306d-4a84-46ae-a3d8-5e463d5adf2a" providerId="ADAL" clId="{9956F6B5-F91F-4089-A66B-B10726C38A0E}" dt="2021-03-17T15:43:43.901" v="2913" actId="5793"/>
          <ac:spMkLst>
            <pc:docMk/>
            <pc:sldMk cId="3442306237" sldId="262"/>
            <ac:spMk id="2" creationId="{FD2D2CD7-BAEE-4105-815A-A0ED2E719041}"/>
          </ac:spMkLst>
        </pc:spChg>
        <pc:spChg chg="add del">
          <ac:chgData name="ELIZABETH,MARY" userId="81be306d-4a84-46ae-a3d8-5e463d5adf2a" providerId="ADAL" clId="{9956F6B5-F91F-4089-A66B-B10726C38A0E}" dt="2021-03-10T14:35:50.343" v="958"/>
          <ac:spMkLst>
            <pc:docMk/>
            <pc:sldMk cId="3442306237" sldId="262"/>
            <ac:spMk id="3" creationId="{94B7FD4A-1339-403A-86E6-5BAACDFD5C3D}"/>
          </ac:spMkLst>
        </pc:spChg>
        <pc:spChg chg="add mod">
          <ac:chgData name="ELIZABETH,MARY" userId="81be306d-4a84-46ae-a3d8-5e463d5adf2a" providerId="ADAL" clId="{9956F6B5-F91F-4089-A66B-B10726C38A0E}" dt="2021-03-17T16:45:44.387" v="3090" actId="1076"/>
          <ac:spMkLst>
            <pc:docMk/>
            <pc:sldMk cId="3442306237" sldId="262"/>
            <ac:spMk id="11" creationId="{E9232389-B271-403A-BFD4-B0C749423180}"/>
          </ac:spMkLst>
        </pc:spChg>
        <pc:spChg chg="add del mod">
          <ac:chgData name="ELIZABETH,MARY" userId="81be306d-4a84-46ae-a3d8-5e463d5adf2a" providerId="ADAL" clId="{9956F6B5-F91F-4089-A66B-B10726C38A0E}" dt="2021-03-17T16:45:26.441" v="3089" actId="478"/>
          <ac:spMkLst>
            <pc:docMk/>
            <pc:sldMk cId="3442306237" sldId="262"/>
            <ac:spMk id="12" creationId="{CC54B5A1-751D-48FE-9ED9-5CEA1A543280}"/>
          </ac:spMkLst>
        </pc:spChg>
        <pc:picChg chg="add del mod">
          <ac:chgData name="ELIZABETH,MARY" userId="81be306d-4a84-46ae-a3d8-5e463d5adf2a" providerId="ADAL" clId="{9956F6B5-F91F-4089-A66B-B10726C38A0E}" dt="2021-03-17T16:46:41.472" v="3096" actId="478"/>
          <ac:picMkLst>
            <pc:docMk/>
            <pc:sldMk cId="3442306237" sldId="262"/>
            <ac:picMk id="4" creationId="{7821441C-EB9A-4D10-AAB6-72023D86C909}"/>
          </ac:picMkLst>
        </pc:picChg>
        <pc:picChg chg="add del mod">
          <ac:chgData name="ELIZABETH,MARY" userId="81be306d-4a84-46ae-a3d8-5e463d5adf2a" providerId="ADAL" clId="{9956F6B5-F91F-4089-A66B-B10726C38A0E}" dt="2021-03-10T14:35:46.374" v="957"/>
          <ac:picMkLst>
            <pc:docMk/>
            <pc:sldMk cId="3442306237" sldId="262"/>
            <ac:picMk id="5" creationId="{C2CBEB31-EECE-4771-B73D-A256DA19B39E}"/>
          </ac:picMkLst>
        </pc:picChg>
        <pc:picChg chg="add mod">
          <ac:chgData name="ELIZABETH,MARY" userId="81be306d-4a84-46ae-a3d8-5e463d5adf2a" providerId="ADAL" clId="{9956F6B5-F91F-4089-A66B-B10726C38A0E}" dt="2021-03-17T16:51:46.433" v="3104" actId="1076"/>
          <ac:picMkLst>
            <pc:docMk/>
            <pc:sldMk cId="3442306237" sldId="262"/>
            <ac:picMk id="7" creationId="{67E53E1D-863D-4951-A15D-64741AB244EF}"/>
          </ac:picMkLst>
        </pc:picChg>
        <pc:picChg chg="add del mod">
          <ac:chgData name="ELIZABETH,MARY" userId="81be306d-4a84-46ae-a3d8-5e463d5adf2a" providerId="ADAL" clId="{9956F6B5-F91F-4089-A66B-B10726C38A0E}" dt="2021-03-10T14:40:27.460" v="982" actId="478"/>
          <ac:picMkLst>
            <pc:docMk/>
            <pc:sldMk cId="3442306237" sldId="262"/>
            <ac:picMk id="8" creationId="{DBB84A6F-1437-4E11-AB79-99ED6CC7A7FE}"/>
          </ac:picMkLst>
        </pc:picChg>
        <pc:picChg chg="add del">
          <ac:chgData name="ELIZABETH,MARY" userId="81be306d-4a84-46ae-a3d8-5e463d5adf2a" providerId="ADAL" clId="{9956F6B5-F91F-4089-A66B-B10726C38A0E}" dt="2021-03-10T14:55:44.589" v="993"/>
          <ac:picMkLst>
            <pc:docMk/>
            <pc:sldMk cId="3442306237" sldId="262"/>
            <ac:picMk id="9" creationId="{3D605043-AAE0-4423-85AD-10A6AE00E9E3}"/>
          </ac:picMkLst>
        </pc:picChg>
        <pc:picChg chg="add del">
          <ac:chgData name="ELIZABETH,MARY" userId="81be306d-4a84-46ae-a3d8-5e463d5adf2a" providerId="ADAL" clId="{9956F6B5-F91F-4089-A66B-B10726C38A0E}" dt="2021-03-10T14:55:52.874" v="995" actId="478"/>
          <ac:picMkLst>
            <pc:docMk/>
            <pc:sldMk cId="3442306237" sldId="262"/>
            <ac:picMk id="10" creationId="{7CBC7537-5CF3-46FB-93D9-44DD78C28EEC}"/>
          </ac:picMkLst>
        </pc:picChg>
        <pc:picChg chg="add mod">
          <ac:chgData name="ELIZABETH,MARY" userId="81be306d-4a84-46ae-a3d8-5e463d5adf2a" providerId="ADAL" clId="{9956F6B5-F91F-4089-A66B-B10726C38A0E}" dt="2021-03-17T16:51:42.751" v="3103" actId="1076"/>
          <ac:picMkLst>
            <pc:docMk/>
            <pc:sldMk cId="3442306237" sldId="262"/>
            <ac:picMk id="2050" creationId="{351A4FA4-E1A1-457F-88F6-F896FFD9B527}"/>
          </ac:picMkLst>
        </pc:picChg>
      </pc:sldChg>
      <pc:sldChg chg="modSp new del mod">
        <pc:chgData name="ELIZABETH,MARY" userId="81be306d-4a84-46ae-a3d8-5e463d5adf2a" providerId="ADAL" clId="{9956F6B5-F91F-4089-A66B-B10726C38A0E}" dt="2021-03-10T14:56:16.841" v="998" actId="2696"/>
        <pc:sldMkLst>
          <pc:docMk/>
          <pc:sldMk cId="417785530" sldId="263"/>
        </pc:sldMkLst>
        <pc:spChg chg="mod">
          <ac:chgData name="ELIZABETH,MARY" userId="81be306d-4a84-46ae-a3d8-5e463d5adf2a" providerId="ADAL" clId="{9956F6B5-F91F-4089-A66B-B10726C38A0E}" dt="2021-03-10T14:56:11.593" v="997" actId="1076"/>
          <ac:spMkLst>
            <pc:docMk/>
            <pc:sldMk cId="417785530" sldId="263"/>
            <ac:spMk id="3" creationId="{F685407D-E461-448F-956F-FA43FCA4AB3B}"/>
          </ac:spMkLst>
        </pc:spChg>
      </pc:sldChg>
      <pc:sldChg chg="addSp delSp modSp new mod">
        <pc:chgData name="ELIZABETH,MARY" userId="81be306d-4a84-46ae-a3d8-5e463d5adf2a" providerId="ADAL" clId="{9956F6B5-F91F-4089-A66B-B10726C38A0E}" dt="2021-03-10T15:11:44.965" v="1437" actId="1076"/>
        <pc:sldMkLst>
          <pc:docMk/>
          <pc:sldMk cId="1317778436" sldId="263"/>
        </pc:sldMkLst>
        <pc:spChg chg="mod">
          <ac:chgData name="ELIZABETH,MARY" userId="81be306d-4a84-46ae-a3d8-5e463d5adf2a" providerId="ADAL" clId="{9956F6B5-F91F-4089-A66B-B10726C38A0E}" dt="2021-03-10T15:09:04.729" v="1390" actId="20577"/>
          <ac:spMkLst>
            <pc:docMk/>
            <pc:sldMk cId="1317778436" sldId="263"/>
            <ac:spMk id="2" creationId="{5CAC0DDE-8FD2-4FF7-8F58-72DC2E95E41B}"/>
          </ac:spMkLst>
        </pc:spChg>
        <pc:spChg chg="del">
          <ac:chgData name="ELIZABETH,MARY" userId="81be306d-4a84-46ae-a3d8-5e463d5adf2a" providerId="ADAL" clId="{9956F6B5-F91F-4089-A66B-B10726C38A0E}" dt="2021-03-10T15:11:32.785" v="1436" actId="22"/>
          <ac:spMkLst>
            <pc:docMk/>
            <pc:sldMk cId="1317778436" sldId="263"/>
            <ac:spMk id="3" creationId="{E1DF4986-5DA9-4FBE-B02E-7584E668304B}"/>
          </ac:spMkLst>
        </pc:spChg>
        <pc:picChg chg="add mod ord">
          <ac:chgData name="ELIZABETH,MARY" userId="81be306d-4a84-46ae-a3d8-5e463d5adf2a" providerId="ADAL" clId="{9956F6B5-F91F-4089-A66B-B10726C38A0E}" dt="2021-03-10T15:11:44.965" v="1437" actId="1076"/>
          <ac:picMkLst>
            <pc:docMk/>
            <pc:sldMk cId="1317778436" sldId="263"/>
            <ac:picMk id="5" creationId="{E967CA6F-09ED-4BA0-8475-7BF58F17DD6C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7:26:12.105" v="3116" actId="1038"/>
        <pc:sldMkLst>
          <pc:docMk/>
          <pc:sldMk cId="2654192725" sldId="264"/>
        </pc:sldMkLst>
        <pc:spChg chg="mod">
          <ac:chgData name="ELIZABETH,MARY" userId="81be306d-4a84-46ae-a3d8-5e463d5adf2a" providerId="ADAL" clId="{9956F6B5-F91F-4089-A66B-B10726C38A0E}" dt="2021-03-10T15:29:55.541" v="1496" actId="20577"/>
          <ac:spMkLst>
            <pc:docMk/>
            <pc:sldMk cId="2654192725" sldId="264"/>
            <ac:spMk id="2" creationId="{36EDD59A-493B-4419-8B8E-564EF8A01D05}"/>
          </ac:spMkLst>
        </pc:spChg>
        <pc:spChg chg="del">
          <ac:chgData name="ELIZABETH,MARY" userId="81be306d-4a84-46ae-a3d8-5e463d5adf2a" providerId="ADAL" clId="{9956F6B5-F91F-4089-A66B-B10726C38A0E}" dt="2021-03-10T15:31:13.556" v="1497" actId="22"/>
          <ac:spMkLst>
            <pc:docMk/>
            <pc:sldMk cId="2654192725" sldId="264"/>
            <ac:spMk id="3" creationId="{AD8FF132-672A-450A-8013-EEFB05D6560F}"/>
          </ac:spMkLst>
        </pc:spChg>
        <pc:spChg chg="add mod">
          <ac:chgData name="ELIZABETH,MARY" userId="81be306d-4a84-46ae-a3d8-5e463d5adf2a" providerId="ADAL" clId="{9956F6B5-F91F-4089-A66B-B10726C38A0E}" dt="2021-03-17T17:25:33.405" v="3105" actId="1076"/>
          <ac:spMkLst>
            <pc:docMk/>
            <pc:sldMk cId="2654192725" sldId="264"/>
            <ac:spMk id="6" creationId="{20D55EA5-B198-49D3-9BFF-55F7CDACD5E5}"/>
          </ac:spMkLst>
        </pc:spChg>
        <pc:picChg chg="add mod ord">
          <ac:chgData name="ELIZABETH,MARY" userId="81be306d-4a84-46ae-a3d8-5e463d5adf2a" providerId="ADAL" clId="{9956F6B5-F91F-4089-A66B-B10726C38A0E}" dt="2021-03-10T15:34:13.711" v="1723" actId="1076"/>
          <ac:picMkLst>
            <pc:docMk/>
            <pc:sldMk cId="2654192725" sldId="264"/>
            <ac:picMk id="5" creationId="{56DE5E26-2887-4CAF-95DB-17E23002907E}"/>
          </ac:picMkLst>
        </pc:picChg>
        <pc:picChg chg="add mod">
          <ac:chgData name="ELIZABETH,MARY" userId="81be306d-4a84-46ae-a3d8-5e463d5adf2a" providerId="ADAL" clId="{9956F6B5-F91F-4089-A66B-B10726C38A0E}" dt="2021-03-17T17:26:12.105" v="3116" actId="1038"/>
          <ac:picMkLst>
            <pc:docMk/>
            <pc:sldMk cId="2654192725" sldId="264"/>
            <ac:picMk id="8" creationId="{4EC659FA-E397-48F7-A3A2-C4C52D839E4E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0T22:32:24.440" v="2442" actId="1076"/>
        <pc:sldMkLst>
          <pc:docMk/>
          <pc:sldMk cId="4252434132" sldId="265"/>
        </pc:sldMkLst>
        <pc:spChg chg="mod">
          <ac:chgData name="ELIZABETH,MARY" userId="81be306d-4a84-46ae-a3d8-5e463d5adf2a" providerId="ADAL" clId="{9956F6B5-F91F-4089-A66B-B10726C38A0E}" dt="2021-03-10T15:46:44.926" v="1929" actId="20577"/>
          <ac:spMkLst>
            <pc:docMk/>
            <pc:sldMk cId="4252434132" sldId="265"/>
            <ac:spMk id="2" creationId="{D371511F-3661-4CE3-ABC4-9DEE91081B9A}"/>
          </ac:spMkLst>
        </pc:spChg>
        <pc:spChg chg="del">
          <ac:chgData name="ELIZABETH,MARY" userId="81be306d-4a84-46ae-a3d8-5e463d5adf2a" providerId="ADAL" clId="{9956F6B5-F91F-4089-A66B-B10726C38A0E}" dt="2021-03-10T18:08:15.506" v="1930" actId="22"/>
          <ac:spMkLst>
            <pc:docMk/>
            <pc:sldMk cId="4252434132" sldId="265"/>
            <ac:spMk id="3" creationId="{A4272E92-8463-427D-A0B4-DB0C37513F37}"/>
          </ac:spMkLst>
        </pc:spChg>
        <pc:spChg chg="add mod">
          <ac:chgData name="ELIZABETH,MARY" userId="81be306d-4a84-46ae-a3d8-5e463d5adf2a" providerId="ADAL" clId="{9956F6B5-F91F-4089-A66B-B10726C38A0E}" dt="2021-03-10T22:32:16.478" v="2441" actId="404"/>
          <ac:spMkLst>
            <pc:docMk/>
            <pc:sldMk cId="4252434132" sldId="265"/>
            <ac:spMk id="9" creationId="{F55AD5FB-3BE2-4CE2-BA05-F5177E0A6927}"/>
          </ac:spMkLst>
        </pc:spChg>
        <pc:picChg chg="add del mod ord">
          <ac:chgData name="ELIZABETH,MARY" userId="81be306d-4a84-46ae-a3d8-5e463d5adf2a" providerId="ADAL" clId="{9956F6B5-F91F-4089-A66B-B10726C38A0E}" dt="2021-03-10T21:52:09.493" v="1936" actId="478"/>
          <ac:picMkLst>
            <pc:docMk/>
            <pc:sldMk cId="4252434132" sldId="265"/>
            <ac:picMk id="5" creationId="{6B5461A0-80C5-4793-B2BD-4902B60E6092}"/>
          </ac:picMkLst>
        </pc:picChg>
        <pc:picChg chg="add mod">
          <ac:chgData name="ELIZABETH,MARY" userId="81be306d-4a84-46ae-a3d8-5e463d5adf2a" providerId="ADAL" clId="{9956F6B5-F91F-4089-A66B-B10726C38A0E}" dt="2021-03-10T22:32:24.440" v="2442" actId="1076"/>
          <ac:picMkLst>
            <pc:docMk/>
            <pc:sldMk cId="4252434132" sldId="265"/>
            <ac:picMk id="7" creationId="{DB0F40A6-30B2-4097-8079-FA6AB4830C74}"/>
          </ac:picMkLst>
        </pc:picChg>
      </pc:sldChg>
      <pc:sldChg chg="modSp new del mod">
        <pc:chgData name="ELIZABETH,MARY" userId="81be306d-4a84-46ae-a3d8-5e463d5adf2a" providerId="ADAL" clId="{9956F6B5-F91F-4089-A66B-B10726C38A0E}" dt="2021-03-17T15:51:17.845" v="3016" actId="2696"/>
        <pc:sldMkLst>
          <pc:docMk/>
          <pc:sldMk cId="2267555717" sldId="266"/>
        </pc:sldMkLst>
        <pc:spChg chg="mod">
          <ac:chgData name="ELIZABETH,MARY" userId="81be306d-4a84-46ae-a3d8-5e463d5adf2a" providerId="ADAL" clId="{9956F6B5-F91F-4089-A66B-B10726C38A0E}" dt="2021-03-17T15:45:26.282" v="2947" actId="20577"/>
          <ac:spMkLst>
            <pc:docMk/>
            <pc:sldMk cId="2267555717" sldId="266"/>
            <ac:spMk id="2" creationId="{B5D0E990-FB35-47CF-AC03-2485E71764D2}"/>
          </ac:spMkLst>
        </pc:spChg>
      </pc:sldChg>
      <pc:sldChg chg="addSp delSp modSp add mod modAnim">
        <pc:chgData name="ELIZABETH,MARY" userId="81be306d-4a84-46ae-a3d8-5e463d5adf2a" providerId="ADAL" clId="{9956F6B5-F91F-4089-A66B-B10726C38A0E}" dt="2021-03-17T16:04:03.586" v="3088" actId="1076"/>
        <pc:sldMkLst>
          <pc:docMk/>
          <pc:sldMk cId="497928475" sldId="267"/>
        </pc:sldMkLst>
        <pc:spChg chg="mod">
          <ac:chgData name="ELIZABETH,MARY" userId="81be306d-4a84-46ae-a3d8-5e463d5adf2a" providerId="ADAL" clId="{9956F6B5-F91F-4089-A66B-B10726C38A0E}" dt="2021-03-17T15:48:28.210" v="2986" actId="20577"/>
          <ac:spMkLst>
            <pc:docMk/>
            <pc:sldMk cId="497928475" sldId="267"/>
            <ac:spMk id="2" creationId="{B5D0E990-FB35-47CF-AC03-2485E71764D2}"/>
          </ac:spMkLst>
        </pc:spChg>
        <pc:spChg chg="mod">
          <ac:chgData name="ELIZABETH,MARY" userId="81be306d-4a84-46ae-a3d8-5e463d5adf2a" providerId="ADAL" clId="{9956F6B5-F91F-4089-A66B-B10726C38A0E}" dt="2021-03-17T15:52:07.975" v="3023" actId="1076"/>
          <ac:spMkLst>
            <pc:docMk/>
            <pc:sldMk cId="497928475" sldId="267"/>
            <ac:spMk id="3" creationId="{EE405D45-D6BE-4EF6-AF0C-7BD4E5A0B011}"/>
          </ac:spMkLst>
        </pc:spChg>
        <pc:spChg chg="add mod">
          <ac:chgData name="ELIZABETH,MARY" userId="81be306d-4a84-46ae-a3d8-5e463d5adf2a" providerId="ADAL" clId="{9956F6B5-F91F-4089-A66B-B10726C38A0E}" dt="2021-03-17T16:04:03.586" v="3088" actId="1076"/>
          <ac:spMkLst>
            <pc:docMk/>
            <pc:sldMk cId="497928475" sldId="267"/>
            <ac:spMk id="4" creationId="{9926A6A2-C2CF-42CF-A35A-68782470CD90}"/>
          </ac:spMkLst>
        </pc:spChg>
        <pc:spChg chg="add mod">
          <ac:chgData name="ELIZABETH,MARY" userId="81be306d-4a84-46ae-a3d8-5e463d5adf2a" providerId="ADAL" clId="{9956F6B5-F91F-4089-A66B-B10726C38A0E}" dt="2021-03-17T15:52:58.820" v="3074" actId="1076"/>
          <ac:spMkLst>
            <pc:docMk/>
            <pc:sldMk cId="497928475" sldId="267"/>
            <ac:spMk id="5" creationId="{80D56525-D08A-4BF5-A8A9-7B6664248F8D}"/>
          </ac:spMkLst>
        </pc:spChg>
        <pc:spChg chg="add del mod">
          <ac:chgData name="ELIZABETH,MARY" userId="81be306d-4a84-46ae-a3d8-5e463d5adf2a" providerId="ADAL" clId="{9956F6B5-F91F-4089-A66B-B10726C38A0E}" dt="2021-03-17T15:55:24.143" v="3080" actId="478"/>
          <ac:spMkLst>
            <pc:docMk/>
            <pc:sldMk cId="497928475" sldId="267"/>
            <ac:spMk id="8" creationId="{E1DB7DD6-5ED0-4C23-97B8-2CD882E68AA0}"/>
          </ac:spMkLst>
        </pc:spChg>
        <pc:picChg chg="add del mod">
          <ac:chgData name="ELIZABETH,MARY" userId="81be306d-4a84-46ae-a3d8-5e463d5adf2a" providerId="ADAL" clId="{9956F6B5-F91F-4089-A66B-B10726C38A0E}" dt="2021-03-17T15:55:24.143" v="3080" actId="478"/>
          <ac:picMkLst>
            <pc:docMk/>
            <pc:sldMk cId="497928475" sldId="267"/>
            <ac:picMk id="7" creationId="{AC819D89-24F4-42B9-BE77-C0FE0AD44CEF}"/>
          </ac:picMkLst>
        </pc:picChg>
        <pc:picChg chg="add mod">
          <ac:chgData name="ELIZABETH,MARY" userId="81be306d-4a84-46ae-a3d8-5e463d5adf2a" providerId="ADAL" clId="{9956F6B5-F91F-4089-A66B-B10726C38A0E}" dt="2021-03-17T15:57:54.104" v="3084" actId="1076"/>
          <ac:picMkLst>
            <pc:docMk/>
            <pc:sldMk cId="497928475" sldId="267"/>
            <ac:picMk id="1026" creationId="{6B3F4FD4-4746-4DC2-A379-170D56BECDE8}"/>
          </ac:picMkLst>
        </pc:picChg>
      </pc:sldChg>
      <pc:sldChg chg="addSp delSp modSp new mod modShow">
        <pc:chgData name="ELIZABETH,MARY" userId="81be306d-4a84-46ae-a3d8-5e463d5adf2a" providerId="ADAL" clId="{9956F6B5-F91F-4089-A66B-B10726C38A0E}" dt="2021-03-18T12:32:56.410" v="3344" actId="729"/>
        <pc:sldMkLst>
          <pc:docMk/>
          <pc:sldMk cId="3752730388" sldId="268"/>
        </pc:sldMkLst>
        <pc:spChg chg="mod">
          <ac:chgData name="ELIZABETH,MARY" userId="81be306d-4a84-46ae-a3d8-5e463d5adf2a" providerId="ADAL" clId="{9956F6B5-F91F-4089-A66B-B10726C38A0E}" dt="2021-03-17T18:22:46.347" v="3342" actId="20577"/>
          <ac:spMkLst>
            <pc:docMk/>
            <pc:sldMk cId="3752730388" sldId="268"/>
            <ac:spMk id="2" creationId="{694E544A-F36C-42B3-9DE8-0F9CED0A75F1}"/>
          </ac:spMkLst>
        </pc:spChg>
        <pc:spChg chg="del">
          <ac:chgData name="ELIZABETH,MARY" userId="81be306d-4a84-46ae-a3d8-5e463d5adf2a" providerId="ADAL" clId="{9956F6B5-F91F-4089-A66B-B10726C38A0E}" dt="2021-03-17T18:06:48.096" v="3135" actId="3680"/>
          <ac:spMkLst>
            <pc:docMk/>
            <pc:sldMk cId="3752730388" sldId="268"/>
            <ac:spMk id="3" creationId="{C156DCD3-F59D-436A-A8F0-AF29FEF2E6D7}"/>
          </ac:spMkLst>
        </pc:spChg>
        <pc:graphicFrameChg chg="add mod ord modGraphic">
          <ac:chgData name="ELIZABETH,MARY" userId="81be306d-4a84-46ae-a3d8-5e463d5adf2a" providerId="ADAL" clId="{9956F6B5-F91F-4089-A66B-B10726C38A0E}" dt="2021-03-17T18:10:27.302" v="3293" actId="20577"/>
          <ac:graphicFrameMkLst>
            <pc:docMk/>
            <pc:sldMk cId="3752730388" sldId="268"/>
            <ac:graphicFrameMk id="4" creationId="{DCEB746B-24C3-4527-8F60-93A438B1A7B5}"/>
          </ac:graphicFrameMkLst>
        </pc:graphicFrameChg>
        <pc:picChg chg="add del mod">
          <ac:chgData name="ELIZABETH,MARY" userId="81be306d-4a84-46ae-a3d8-5e463d5adf2a" providerId="ADAL" clId="{9956F6B5-F91F-4089-A66B-B10726C38A0E}" dt="2021-03-17T18:08:17.156" v="3231" actId="478"/>
          <ac:picMkLst>
            <pc:docMk/>
            <pc:sldMk cId="3752730388" sldId="268"/>
            <ac:picMk id="5" creationId="{CB5D4D2A-8BE5-4BAA-AE01-FDFB7189973B}"/>
          </ac:picMkLst>
        </pc:picChg>
        <pc:picChg chg="add mod">
          <ac:chgData name="ELIZABETH,MARY" userId="81be306d-4a84-46ae-a3d8-5e463d5adf2a" providerId="ADAL" clId="{9956F6B5-F91F-4089-A66B-B10726C38A0E}" dt="2021-03-17T18:09:24.710" v="3262" actId="1035"/>
          <ac:picMkLst>
            <pc:docMk/>
            <pc:sldMk cId="3752730388" sldId="268"/>
            <ac:picMk id="6" creationId="{9A37A5A8-6E60-4786-A452-832CA818AB8B}"/>
          </ac:picMkLst>
        </pc:picChg>
        <pc:picChg chg="add mod">
          <ac:chgData name="ELIZABETH,MARY" userId="81be306d-4a84-46ae-a3d8-5e463d5adf2a" providerId="ADAL" clId="{9956F6B5-F91F-4089-A66B-B10726C38A0E}" dt="2021-03-17T18:09:36.249" v="3277" actId="1076"/>
          <ac:picMkLst>
            <pc:docMk/>
            <pc:sldMk cId="3752730388" sldId="268"/>
            <ac:picMk id="7" creationId="{7387D69E-8DAE-4422-BE7E-5804B457249D}"/>
          </ac:picMkLst>
        </pc:picChg>
        <pc:picChg chg="add mod">
          <ac:chgData name="ELIZABETH,MARY" userId="81be306d-4a84-46ae-a3d8-5e463d5adf2a" providerId="ADAL" clId="{9956F6B5-F91F-4089-A66B-B10726C38A0E}" dt="2021-03-17T18:13:37.267" v="3301" actId="14100"/>
          <ac:picMkLst>
            <pc:docMk/>
            <pc:sldMk cId="3752730388" sldId="268"/>
            <ac:picMk id="8" creationId="{8B681E2A-FC84-4418-A01C-8034C428BCFF}"/>
          </ac:picMkLst>
        </pc:picChg>
        <pc:picChg chg="add mod">
          <ac:chgData name="ELIZABETH,MARY" userId="81be306d-4a84-46ae-a3d8-5e463d5adf2a" providerId="ADAL" clId="{9956F6B5-F91F-4089-A66B-B10726C38A0E}" dt="2021-03-17T18:10:59.185" v="3297" actId="1076"/>
          <ac:picMkLst>
            <pc:docMk/>
            <pc:sldMk cId="3752730388" sldId="268"/>
            <ac:picMk id="9" creationId="{8534F36E-3ADB-4743-AFC3-A17618C35C47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8:19:26.144" v="3330" actId="1076"/>
        <pc:sldMkLst>
          <pc:docMk/>
          <pc:sldMk cId="4098973096" sldId="269"/>
        </pc:sldMkLst>
        <pc:spChg chg="mod">
          <ac:chgData name="ELIZABETH,MARY" userId="81be306d-4a84-46ae-a3d8-5e463d5adf2a" providerId="ADAL" clId="{9956F6B5-F91F-4089-A66B-B10726C38A0E}" dt="2021-03-17T18:14:58.712" v="3321" actId="5793"/>
          <ac:spMkLst>
            <pc:docMk/>
            <pc:sldMk cId="4098973096" sldId="269"/>
            <ac:spMk id="2" creationId="{04535952-2EE6-49B1-AC19-B32A3FEB309D}"/>
          </ac:spMkLst>
        </pc:spChg>
        <pc:spChg chg="del">
          <ac:chgData name="ELIZABETH,MARY" userId="81be306d-4a84-46ae-a3d8-5e463d5adf2a" providerId="ADAL" clId="{9956F6B5-F91F-4089-A66B-B10726C38A0E}" dt="2021-03-17T18:17:50.964" v="3322" actId="22"/>
          <ac:spMkLst>
            <pc:docMk/>
            <pc:sldMk cId="4098973096" sldId="269"/>
            <ac:spMk id="3" creationId="{23F30112-9197-435C-984B-F93C2A13B29B}"/>
          </ac:spMkLst>
        </pc:spChg>
        <pc:picChg chg="add mod ord modCrop">
          <ac:chgData name="ELIZABETH,MARY" userId="81be306d-4a84-46ae-a3d8-5e463d5adf2a" providerId="ADAL" clId="{9956F6B5-F91F-4089-A66B-B10726C38A0E}" dt="2021-03-17T18:18:27.239" v="3325" actId="1076"/>
          <ac:picMkLst>
            <pc:docMk/>
            <pc:sldMk cId="4098973096" sldId="269"/>
            <ac:picMk id="5" creationId="{3042F5A0-BCDD-4B6D-856A-1AD57A46C33E}"/>
          </ac:picMkLst>
        </pc:picChg>
        <pc:picChg chg="add mod modCrop">
          <ac:chgData name="ELIZABETH,MARY" userId="81be306d-4a84-46ae-a3d8-5e463d5adf2a" providerId="ADAL" clId="{9956F6B5-F91F-4089-A66B-B10726C38A0E}" dt="2021-03-17T18:19:26.144" v="3330" actId="1076"/>
          <ac:picMkLst>
            <pc:docMk/>
            <pc:sldMk cId="4098973096" sldId="269"/>
            <ac:picMk id="7" creationId="{ADAE6A42-3F3B-4AE1-8FFB-DCBD34CF476C}"/>
          </ac:picMkLst>
        </pc:picChg>
      </pc:sldChg>
      <pc:sldChg chg="addSp delSp modSp new mod">
        <pc:chgData name="ELIZABETH,MARY" userId="81be306d-4a84-46ae-a3d8-5e463d5adf2a" providerId="ADAL" clId="{9956F6B5-F91F-4089-A66B-B10726C38A0E}" dt="2021-03-17T18:21:47.431" v="3340" actId="1076"/>
        <pc:sldMkLst>
          <pc:docMk/>
          <pc:sldMk cId="2755422595" sldId="270"/>
        </pc:sldMkLst>
        <pc:spChg chg="del">
          <ac:chgData name="ELIZABETH,MARY" userId="81be306d-4a84-46ae-a3d8-5e463d5adf2a" providerId="ADAL" clId="{9956F6B5-F91F-4089-A66B-B10726C38A0E}" dt="2021-03-17T18:21:28.129" v="3337" actId="478"/>
          <ac:spMkLst>
            <pc:docMk/>
            <pc:sldMk cId="2755422595" sldId="270"/>
            <ac:spMk id="2" creationId="{549E050A-3A8F-415B-A5DC-85D35ECCBD31}"/>
          </ac:spMkLst>
        </pc:spChg>
        <pc:spChg chg="del">
          <ac:chgData name="ELIZABETH,MARY" userId="81be306d-4a84-46ae-a3d8-5e463d5adf2a" providerId="ADAL" clId="{9956F6B5-F91F-4089-A66B-B10726C38A0E}" dt="2021-03-17T18:21:17.696" v="3332" actId="931"/>
          <ac:spMkLst>
            <pc:docMk/>
            <pc:sldMk cId="2755422595" sldId="270"/>
            <ac:spMk id="3" creationId="{57822B39-73A2-48E5-A796-D4ACEEEA20D3}"/>
          </ac:spMkLst>
        </pc:spChg>
        <pc:spChg chg="add mod">
          <ac:chgData name="ELIZABETH,MARY" userId="81be306d-4a84-46ae-a3d8-5e463d5adf2a" providerId="ADAL" clId="{9956F6B5-F91F-4089-A66B-B10726C38A0E}" dt="2021-03-17T18:21:35.381" v="3339" actId="1076"/>
          <ac:spMkLst>
            <pc:docMk/>
            <pc:sldMk cId="2755422595" sldId="270"/>
            <ac:spMk id="6" creationId="{3B4C63F8-7251-4514-A068-701511050452}"/>
          </ac:spMkLst>
        </pc:spChg>
        <pc:picChg chg="add mod">
          <ac:chgData name="ELIZABETH,MARY" userId="81be306d-4a84-46ae-a3d8-5e463d5adf2a" providerId="ADAL" clId="{9956F6B5-F91F-4089-A66B-B10726C38A0E}" dt="2021-03-17T18:21:47.431" v="3340" actId="1076"/>
          <ac:picMkLst>
            <pc:docMk/>
            <pc:sldMk cId="2755422595" sldId="270"/>
            <ac:picMk id="5" creationId="{9AF6A0A3-0036-4F3D-98FA-41EED3E192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D080-3854-46A5-81D7-6F212783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1B7A3-3096-4E3A-98FD-7DAFA491B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4FE96-E7AD-4248-9BF8-2DD71B9B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EE61-9E8E-4A6C-A4C7-A0B3A0CF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2E39-D0E5-4E6D-A38A-1A8F86EA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37BF-DB48-4C5F-80DB-BD2627DD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2681-AEFA-4F07-A0DB-FC8B7E26C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F40B-8F06-4D1E-84DE-4237873E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23D9-6629-4FE4-A413-AD3AFE8F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122A-5435-4058-B7BE-FAC398C9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0764-58C0-48E0-B127-AE0535A0C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837-1A74-4DFD-8304-8AC3C1387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8D42A-6062-41BF-AA49-D8992779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4A4EB-2C90-4EA1-865D-B3BB4359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70A4-8020-4064-9743-5A28A9B7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2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4817-E49F-4C02-B80B-6277D37F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FCFF-E3C6-44D7-9FD5-8AA717BA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2C5C0-EBA1-423A-9743-6C9736A8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1C009-ADAC-40C1-832E-744A5174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6047-82D0-470F-B350-96D8523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D868-1FA3-4590-B10A-FF61DCBE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69AA-AD6D-40C6-81AD-244BE3B60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44834-47DD-4433-9AB2-145D9B64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9E7A-331A-40B5-B86F-3DA12B79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F908F-E239-4770-AF45-E105801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3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9C6B-9617-414B-A7E0-098E6AEA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6D89-DF1C-4DA0-9C83-6DD3223C8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6234-7E38-4F68-B6C1-A68340E4C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14F2C-06BE-42E9-9D71-E8991500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F14D5-8935-4289-BF95-23DC2B86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C2CC6-F12B-47DC-B763-055162F3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02B1-E5F1-4DC9-B41B-CDB75806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E01FA-A982-4C81-B2EB-4788C26DE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4216-40E4-4C33-82FD-62E8119CC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2F003-9581-49D8-BD24-D4FA9323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90D04-67CF-494A-A456-F96F100E8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AC093-F902-4346-B042-FD44D7E6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53AC5-53F0-4AFC-B43E-74A9B1FE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CF243-F061-4987-B7CC-FC28E2F6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6903-3DDE-4B47-BCBA-0F9BFF0B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20737-7106-4F6E-9932-E9480A37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05C8C-79A1-4409-8550-F2DA2029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B33B3-DB75-4BC1-B71A-E13A232D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5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DA7B3-0FD1-4F6D-A121-45A00D4F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77C83-2BB0-401E-878B-E6C8413E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8249-3876-4568-9EBE-E1AB26D8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7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06AF-94B8-4E0D-96F3-21ABB06C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5CB0-CB71-4D8F-9B0B-0EC0CD25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5E948-B8AD-459C-8C8E-157658C6F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1143-679A-4879-9A16-9F7F923B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D17E7-04D1-4D9A-87B6-ADFF02E2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83078-E6C2-408C-B233-80EE4710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3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51A2-32B0-4374-93CE-CA70AE1A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DA41A-CD98-4424-9D52-0A2A12F99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31E1D-CCAF-4FD3-9524-A1EC3F3E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DDFE3-AEEA-4E75-BE69-1C03F4F4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48083-1EBD-4D47-A424-92166703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51580-F023-474C-A3D6-29A3FC78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2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481F8-2908-4545-A165-3C97C058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7B38-3345-4965-9FC7-C3CF0C2D2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1311-2560-4C41-973C-95B5A4F68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707A-D1C9-446D-80EF-ACABA1735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E655-FAF7-4BF3-972A-F7F632C9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163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l.acm.org/doi/abs/10.1145/3038912.30525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arxiv.org/pdf/1810.0480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 group of multi coloured wooden stick figures">
            <a:extLst>
              <a:ext uri="{FF2B5EF4-FFF2-40B4-BE49-F238E27FC236}">
                <a16:creationId xmlns:a16="http://schemas.microsoft.com/office/drawing/2014/main" id="{32994242-1402-481B-BCAC-93F939413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8" b="1152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E803A5-CD56-409F-8429-9465C6206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rgbClr val="FFFFFF"/>
                </a:solidFill>
              </a:rPr>
              <a:t>Bias in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5C0B2-FEC2-40B2-A4AA-79738357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Investigating the Impact of Annotator Gender on Bias in Toxic Language Detection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CA0BF-309D-49F4-88F3-EAB8E5201021}"/>
              </a:ext>
            </a:extLst>
          </p:cNvPr>
          <p:cNvSpPr txBox="1"/>
          <p:nvPr/>
        </p:nvSpPr>
        <p:spPr>
          <a:xfrm>
            <a:off x="10131424" y="6145985"/>
            <a:ext cx="250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Elizabeth Excell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4AFCB-29FC-41EF-BC95-C009D7A0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257" y="1242060"/>
            <a:ext cx="1971765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6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D59A-493B-4419-8B8E-564EF8A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E5E26-2887-4CAF-95DB-17E23002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5" y="1153988"/>
            <a:ext cx="6334693" cy="241074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D55EA5-B198-49D3-9BFF-55F7CDACD5E5}"/>
              </a:ext>
            </a:extLst>
          </p:cNvPr>
          <p:cNvSpPr txBox="1">
            <a:spLocks/>
          </p:cNvSpPr>
          <p:nvPr/>
        </p:nvSpPr>
        <p:spPr>
          <a:xfrm>
            <a:off x="701040" y="1635552"/>
            <a:ext cx="4162425" cy="385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All comments annotated by women containing high numbers of offensive words are predicted as having been annotated by men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Gender predictions are more scattered once offensive words and the most toxic comments have been removed from the training data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659FA-E397-48F7-A3A2-C4C52D83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45" y="3757991"/>
            <a:ext cx="6334693" cy="24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9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11F-3661-4CE3-ABC4-9DEE9108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Toxicity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F40A6-30B2-4097-8079-FA6AB483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49" y="3658394"/>
            <a:ext cx="8040222" cy="23339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AD5FB-3BE2-4CE2-BA05-F5177E0A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545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Female test data performs worse than male test data</a:t>
            </a:r>
          </a:p>
          <a:p>
            <a:r>
              <a:rPr lang="en-GB" sz="2000" dirty="0"/>
              <a:t>Female models perform better than male models</a:t>
            </a:r>
          </a:p>
          <a:p>
            <a:r>
              <a:rPr lang="en-GB" sz="2000" dirty="0"/>
              <a:t>Test data without offensive words is harder to classify as toxic</a:t>
            </a:r>
          </a:p>
          <a:p>
            <a:r>
              <a:rPr lang="en-GB" sz="2000" dirty="0"/>
              <a:t>Models trained without offensive words perform surprisingly well on all test data, always comparable to/better than their counterparts</a:t>
            </a:r>
          </a:p>
        </p:txBody>
      </p:sp>
    </p:spTree>
    <p:extLst>
      <p:ext uri="{BB962C8B-B14F-4D97-AF65-F5344CB8AC3E}">
        <p14:creationId xmlns:p14="http://schemas.microsoft.com/office/powerpoint/2010/main" val="425243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44A-F36C-42B3-9DE8-0F9CED0A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Other Results</a:t>
            </a:r>
            <a:r>
              <a:rPr lang="en-GB" dirty="0"/>
              <a:t>…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B746B-24C3-4527-8F60-93A438B1A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5164"/>
              </p:ext>
            </p:extLst>
          </p:nvPr>
        </p:nvGraphicFramePr>
        <p:xfrm>
          <a:off x="838203" y="1690688"/>
          <a:ext cx="10515597" cy="459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1469199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9404675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02945108"/>
                    </a:ext>
                  </a:extLst>
                </a:gridCol>
              </a:tblGrid>
              <a:tr h="5725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Male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Female Test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85521"/>
                  </a:ext>
                </a:extLst>
              </a:tr>
              <a:tr h="572558">
                <a:tc>
                  <a:txBody>
                    <a:bodyPr/>
                    <a:lstStyle/>
                    <a:p>
                      <a:r>
                        <a:rPr lang="en-GB" dirty="0"/>
                        <a:t>True Positive (correctly classified as toxic)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898052"/>
                  </a:ext>
                </a:extLst>
              </a:tr>
              <a:tr h="572558">
                <a:tc>
                  <a:txBody>
                    <a:bodyPr/>
                    <a:lstStyle/>
                    <a:p>
                      <a:r>
                        <a:rPr lang="en-GB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3789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A37A5A8-6E60-4786-A452-832CA818AB8B}"/>
              </a:ext>
            </a:extLst>
          </p:cNvPr>
          <p:cNvPicPr/>
          <p:nvPr/>
        </p:nvPicPr>
        <p:blipFill rotWithShape="1">
          <a:blip r:embed="rId2"/>
          <a:srcRect l="28252" t="14529" r="28272" b="62377"/>
          <a:stretch/>
        </p:blipFill>
        <p:spPr bwMode="auto">
          <a:xfrm>
            <a:off x="4441507" y="2403793"/>
            <a:ext cx="3308985" cy="1766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7D69E-8DAE-4422-BE7E-5804B457249D}"/>
              </a:ext>
            </a:extLst>
          </p:cNvPr>
          <p:cNvPicPr/>
          <p:nvPr/>
        </p:nvPicPr>
        <p:blipFill rotWithShape="1">
          <a:blip r:embed="rId3"/>
          <a:srcRect l="28246" t="17264" r="28503" b="59282"/>
          <a:stretch/>
        </p:blipFill>
        <p:spPr bwMode="auto">
          <a:xfrm>
            <a:off x="7954327" y="2403793"/>
            <a:ext cx="3308985" cy="1766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81E2A-FC84-4418-A01C-8034C428BCFF}"/>
              </a:ext>
            </a:extLst>
          </p:cNvPr>
          <p:cNvPicPr/>
          <p:nvPr/>
        </p:nvPicPr>
        <p:blipFill rotWithShape="1">
          <a:blip r:embed="rId4"/>
          <a:srcRect l="28363" t="12862" r="28612" b="64282"/>
          <a:stretch/>
        </p:blipFill>
        <p:spPr bwMode="auto">
          <a:xfrm>
            <a:off x="7963534" y="4334350"/>
            <a:ext cx="3299778" cy="1858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4F36E-3ADB-4743-AFC3-A17618C35C47}"/>
              </a:ext>
            </a:extLst>
          </p:cNvPr>
          <p:cNvPicPr/>
          <p:nvPr/>
        </p:nvPicPr>
        <p:blipFill rotWithShape="1">
          <a:blip r:embed="rId5"/>
          <a:srcRect l="28251" t="19648" r="28858" b="56663"/>
          <a:stretch/>
        </p:blipFill>
        <p:spPr bwMode="auto">
          <a:xfrm>
            <a:off x="4386896" y="4340065"/>
            <a:ext cx="3418205" cy="1858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73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5952-2EE6-49B1-AC19-B32A3FEB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Results…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2F5A0-BCDD-4B6D-856A-1AD57A46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1244343" y="2296129"/>
            <a:ext cx="4120138" cy="27245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E6A42-3F3B-4AE1-8FFB-DCBD34CF4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827521" y="2212309"/>
            <a:ext cx="4120138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9AF6A0A3-0036-4F3D-98FA-41EED3E1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7255" y="1253331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C63F8-7251-4514-A068-701511050452}"/>
              </a:ext>
            </a:extLst>
          </p:cNvPr>
          <p:cNvSpPr txBox="1"/>
          <p:nvPr/>
        </p:nvSpPr>
        <p:spPr>
          <a:xfrm>
            <a:off x="2817256" y="6858000"/>
            <a:ext cx="6527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www.thebluediamondgallery.com/wooden-tile/t/thank-you.html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75542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FE8D-545C-4A26-938E-6512C189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this? (Not a trick question)</a:t>
            </a:r>
          </a:p>
        </p:txBody>
      </p:sp>
      <p:pic>
        <p:nvPicPr>
          <p:cNvPr id="11" name="Picture 10" descr="A watermelon with a slice cut out&#10;&#10;Description automatically generated with medium confidence">
            <a:extLst>
              <a:ext uri="{FF2B5EF4-FFF2-40B4-BE49-F238E27FC236}">
                <a16:creationId xmlns:a16="http://schemas.microsoft.com/office/drawing/2014/main" id="{C61768F5-AF91-44F8-B3EF-6484C46B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41" y="1690688"/>
            <a:ext cx="4344318" cy="39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BFF8-3317-4267-A366-5BE32716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/>
              <a:t>CAKE!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F6EF7-822C-4D32-A40F-B2A0531F2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858169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05B3F-516D-40C7-AF56-52AB051DAC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58" y="2834231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38EBE-57E4-495E-B0F8-B53B68C6F7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42" y="28342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988A-697B-418A-8653-E06352D8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(Quick Sidenote)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F73755-D9D5-41BD-B7B6-B6300BA2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6" y="1690688"/>
            <a:ext cx="3490206" cy="3736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64583-21A0-4122-8EC3-AC01706B938C}"/>
              </a:ext>
            </a:extLst>
          </p:cNvPr>
          <p:cNvSpPr txBox="1"/>
          <p:nvPr/>
        </p:nvSpPr>
        <p:spPr>
          <a:xfrm>
            <a:off x="6747859" y="2543520"/>
            <a:ext cx="4748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Sap, M., Card, D., Gabriel, S., Choi, Y. and Smith, N.A., 2019, July. The risk of racial bias in hate speech detection. In </a:t>
            </a:r>
            <a:r>
              <a:rPr lang="en-GB" b="0" i="1" dirty="0">
                <a:solidFill>
                  <a:srgbClr val="222222"/>
                </a:solidFill>
                <a:effectLst/>
                <a:latin typeface="+mj-lt"/>
              </a:rPr>
              <a:t>Proceedings of the 57th annual meeting of the association for computational linguistics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 (pp. 1668-1678).</a:t>
            </a:r>
          </a:p>
          <a:p>
            <a:r>
              <a:rPr lang="en-GB" dirty="0">
                <a:latin typeface="+mj-lt"/>
                <a:hlinkClick r:id="rId3"/>
              </a:rPr>
              <a:t>https://www.aclweb.org/anthology/P19-1163.pdf</a:t>
            </a:r>
            <a:endParaRPr lang="en-GB" dirty="0">
              <a:solidFill>
                <a:srgbClr val="222222"/>
              </a:solidFill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88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DC46-771B-49FC-979F-CD26E21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9FAC-C27E-4A7E-AB4C-48E31270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160k comments from English Wikipedia</a:t>
            </a:r>
          </a:p>
          <a:p>
            <a:r>
              <a:rPr lang="en-GB" sz="1800" dirty="0"/>
              <a:t>Female annotators on average classified 1.72% more comments as toxic than male annotators</a:t>
            </a:r>
          </a:p>
          <a:p>
            <a:r>
              <a:rPr lang="en-GB" sz="1800" dirty="0"/>
              <a:t>Female annotators on average gave comments 0.048 lower scores (more toxic) than male annotators</a:t>
            </a:r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0A578-8FDA-4632-919A-0FEC4F2B3F1D}"/>
              </a:ext>
            </a:extLst>
          </p:cNvPr>
          <p:cNvSpPr txBox="1"/>
          <p:nvPr/>
        </p:nvSpPr>
        <p:spPr>
          <a:xfrm>
            <a:off x="838200" y="5510357"/>
            <a:ext cx="4286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effectLst/>
                <a:latin typeface="+mj-lt"/>
              </a:rPr>
              <a:t>Ellery </a:t>
            </a:r>
            <a:r>
              <a:rPr lang="en-GB" sz="1200" b="0" i="0" dirty="0" err="1">
                <a:effectLst/>
                <a:latin typeface="+mj-lt"/>
              </a:rPr>
              <a:t>Wulczyn</a:t>
            </a:r>
            <a:r>
              <a:rPr lang="en-GB" sz="1200" b="0" i="0" dirty="0">
                <a:effectLst/>
                <a:latin typeface="+mj-lt"/>
              </a:rPr>
              <a:t>, </a:t>
            </a:r>
            <a:r>
              <a:rPr lang="en-GB" sz="1200" b="0" i="0" dirty="0" err="1">
                <a:effectLst/>
                <a:latin typeface="+mj-lt"/>
              </a:rPr>
              <a:t>Nithum</a:t>
            </a:r>
            <a:r>
              <a:rPr lang="en-GB" sz="1200" b="0" i="0" dirty="0">
                <a:effectLst/>
                <a:latin typeface="+mj-lt"/>
              </a:rPr>
              <a:t> </a:t>
            </a:r>
            <a:r>
              <a:rPr lang="en-GB" sz="1200" b="0" i="0" dirty="0" err="1">
                <a:effectLst/>
                <a:latin typeface="+mj-lt"/>
              </a:rPr>
              <a:t>Thain</a:t>
            </a:r>
            <a:r>
              <a:rPr lang="en-GB" sz="1200" b="0" i="0" dirty="0">
                <a:effectLst/>
                <a:latin typeface="+mj-lt"/>
              </a:rPr>
              <a:t>, and Lucas Dixon. 2017.Ex </a:t>
            </a:r>
            <a:r>
              <a:rPr lang="en-GB" sz="1200" b="0" i="0" dirty="0" err="1">
                <a:effectLst/>
                <a:latin typeface="+mj-lt"/>
              </a:rPr>
              <a:t>machina</a:t>
            </a:r>
            <a:r>
              <a:rPr lang="en-GB" sz="1200" b="0" i="0" dirty="0">
                <a:effectLst/>
                <a:latin typeface="+mj-lt"/>
              </a:rPr>
              <a:t>: Personal attacks seen at scale. In Proceedings of the 26th international conference on world wide web, pages 1391–1399. </a:t>
            </a:r>
            <a:r>
              <a:rPr lang="en-GB" sz="1200" b="0" i="0" dirty="0">
                <a:effectLst/>
                <a:latin typeface="+mj-lt"/>
                <a:hlinkClick r:id="rId2"/>
              </a:rPr>
              <a:t>https://dl.acm.org/doi/abs/10.1145/3038912.3052591</a:t>
            </a:r>
            <a:endParaRPr lang="en-GB" sz="1200" b="0" i="0" dirty="0">
              <a:effectLst/>
              <a:latin typeface="+mj-lt"/>
            </a:endParaRPr>
          </a:p>
          <a:p>
            <a:endParaRPr lang="en-GB" sz="1400" dirty="0">
              <a:latin typeface="+mj-lt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FA9D2-4C13-4909-BC5A-A6C81DF9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083" y="3114193"/>
            <a:ext cx="3043837" cy="2479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4ECD1-8489-4C4C-9617-BE6DFBE32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14193"/>
            <a:ext cx="6505460" cy="22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E990-FB35-47CF-AC03-2485E717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Can’t we just balance the data?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05D45-D6BE-4EF6-AF0C-7BD4E5A0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3255"/>
          </a:xfrm>
        </p:spPr>
        <p:txBody>
          <a:bodyPr/>
          <a:lstStyle/>
          <a:p>
            <a:r>
              <a:rPr lang="en-GB" dirty="0"/>
              <a:t>There may also be bias in the classifier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26A6A2-C2CF-42CF-A35A-68782470CD90}"/>
              </a:ext>
            </a:extLst>
          </p:cNvPr>
          <p:cNvSpPr txBox="1">
            <a:spLocks/>
          </p:cNvSpPr>
          <p:nvPr/>
        </p:nvSpPr>
        <p:spPr>
          <a:xfrm>
            <a:off x="1092666" y="3263265"/>
            <a:ext cx="5003334" cy="221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Extra Information:</a:t>
            </a:r>
          </a:p>
          <a:p>
            <a:r>
              <a:rPr lang="en-GB" sz="2400" dirty="0"/>
              <a:t>Men have a higher inter-annotator agreement than women</a:t>
            </a:r>
          </a:p>
          <a:p>
            <a:r>
              <a:rPr lang="en-GB" sz="2400" dirty="0"/>
              <a:t>Classification relies on the majority opinion of the group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D56525-D08A-4BF5-A8A9-7B6664248F8D}"/>
              </a:ext>
            </a:extLst>
          </p:cNvPr>
          <p:cNvSpPr txBox="1">
            <a:spLocks/>
          </p:cNvSpPr>
          <p:nvPr/>
        </p:nvSpPr>
        <p:spPr>
          <a:xfrm>
            <a:off x="838200" y="2393633"/>
            <a:ext cx="10515600" cy="64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may be patterns in the data that we can’t see</a:t>
            </a:r>
          </a:p>
        </p:txBody>
      </p:sp>
      <p:pic>
        <p:nvPicPr>
          <p:cNvPr id="1026" name="Picture 2" descr="How you can fight gender bias at work">
            <a:extLst>
              <a:ext uri="{FF2B5EF4-FFF2-40B4-BE49-F238E27FC236}">
                <a16:creationId xmlns:a16="http://schemas.microsoft.com/office/drawing/2014/main" id="{6B3F4FD4-4746-4DC2-A379-170D56BE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71" y="3036888"/>
            <a:ext cx="4986329" cy="33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2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35D-4BA6-4801-9B64-CF9A4BD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E5085-138D-43EA-B776-9A6B6226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0671"/>
            <a:ext cx="5003334" cy="4351338"/>
          </a:xfrm>
        </p:spPr>
        <p:txBody>
          <a:bodyPr>
            <a:normAutofit/>
          </a:bodyPr>
          <a:lstStyle/>
          <a:p>
            <a:r>
              <a:rPr lang="en-GB" sz="2000" b="1" dirty="0"/>
              <a:t>Data: </a:t>
            </a:r>
            <a:r>
              <a:rPr lang="en-GB" sz="2000" dirty="0"/>
              <a:t>toxic comments balanced by gender of annotator and toxicity score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b="1" dirty="0"/>
              <a:t>Input: </a:t>
            </a:r>
            <a:r>
              <a:rPr lang="en-GB" sz="2000" dirty="0"/>
              <a:t>toxic comment</a:t>
            </a:r>
          </a:p>
          <a:p>
            <a:endParaRPr lang="en-GB" sz="2000" dirty="0"/>
          </a:p>
          <a:p>
            <a:r>
              <a:rPr lang="en-GB" sz="2000" b="1" dirty="0"/>
              <a:t>Output: </a:t>
            </a:r>
            <a:r>
              <a:rPr lang="en-GB" sz="2000" dirty="0"/>
              <a:t>gender prediction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C6C6E-6CE3-4EB3-ADAD-2DE7EC188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3" b="51339"/>
          <a:stretch/>
        </p:blipFill>
        <p:spPr>
          <a:xfrm>
            <a:off x="1237216" y="1412220"/>
            <a:ext cx="3850913" cy="40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067E9-31C7-4302-B4BB-42E821DC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69" y="2316824"/>
            <a:ext cx="5003334" cy="266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195B69-46EE-417A-BF8F-701F313589A4}"/>
              </a:ext>
            </a:extLst>
          </p:cNvPr>
          <p:cNvSpPr txBox="1"/>
          <p:nvPr/>
        </p:nvSpPr>
        <p:spPr>
          <a:xfrm>
            <a:off x="272086" y="5735223"/>
            <a:ext cx="44964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+mj-lt"/>
              </a:rPr>
              <a:t>Devlin, J., Chang, M.W., Lee, K. and Toutanova, K., 2018. Bert: Pre-training of deep bidirectional transformers for language understanding. </a:t>
            </a:r>
            <a:r>
              <a:rPr lang="en-GB" sz="1400" b="0" i="1" dirty="0" err="1">
                <a:solidFill>
                  <a:srgbClr val="222222"/>
                </a:solidFill>
                <a:effectLst/>
                <a:latin typeface="+mj-lt"/>
              </a:rPr>
              <a:t>arXiv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+mj-lt"/>
              </a:rPr>
              <a:t> preprint arXiv:1810.04805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1400" dirty="0">
                <a:latin typeface="+mj-lt"/>
                <a:hlinkClick r:id="rId4"/>
              </a:rPr>
              <a:t>https://arxiv.org/pdf/1810.04805.pdf</a:t>
            </a:r>
            <a:endParaRPr lang="en-GB" sz="1400" dirty="0">
              <a:solidFill>
                <a:srgbClr val="222222"/>
              </a:solidFill>
              <a:latin typeface="+mj-lt"/>
            </a:endParaRPr>
          </a:p>
          <a:p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0DD7A-505A-47CD-9842-D117843CCF4C}"/>
              </a:ext>
            </a:extLst>
          </p:cNvPr>
          <p:cNvSpPr txBox="1"/>
          <p:nvPr/>
        </p:nvSpPr>
        <p:spPr>
          <a:xfrm>
            <a:off x="729682" y="1653800"/>
            <a:ext cx="116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(Gender)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111284-B36B-459F-BFBB-91899AF70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07" y="2585963"/>
            <a:ext cx="4909659" cy="4926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12E44B-EC40-483F-97B8-D2DBEF6380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1"/>
          <a:stretch/>
        </p:blipFill>
        <p:spPr>
          <a:xfrm>
            <a:off x="6308518" y="3087781"/>
            <a:ext cx="4909659" cy="507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9D4F74-7609-4AD4-B7FD-2E6A06BD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905" y="4361159"/>
            <a:ext cx="4553585" cy="2095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7912DF-6844-48D4-8A3C-B991F2C9A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4370" y="5080346"/>
            <a:ext cx="600944" cy="2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7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2CD7-BAEE-4105-815A-A0ED2E71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Results…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67E53E1D-863D-4951-A15D-64741AB24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34" y="2221288"/>
            <a:ext cx="4649331" cy="3118806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232389-B271-403A-BFD4-B0C749423180}"/>
              </a:ext>
            </a:extLst>
          </p:cNvPr>
          <p:cNvSpPr txBox="1">
            <a:spLocks/>
          </p:cNvSpPr>
          <p:nvPr/>
        </p:nvSpPr>
        <p:spPr>
          <a:xfrm>
            <a:off x="1092666" y="1690688"/>
            <a:ext cx="5003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Bias towards predicting men as the annotators of toxic comments 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2050" name="Picture 2" descr="There are actually more men than women in the world – Viva Naija">
            <a:extLst>
              <a:ext uri="{FF2B5EF4-FFF2-40B4-BE49-F238E27FC236}">
                <a16:creationId xmlns:a16="http://schemas.microsoft.com/office/drawing/2014/main" id="{351A4FA4-E1A1-457F-88F6-F896FFD9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8" y="2567306"/>
            <a:ext cx="4690872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0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0DDE-8FD2-4FF7-8F58-72DC2E95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the practicals?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7CA6F-09ED-4BA0-8475-7BF58F17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178" y="1991293"/>
            <a:ext cx="8011643" cy="3238952"/>
          </a:xfrm>
        </p:spPr>
      </p:pic>
    </p:spTree>
    <p:extLst>
      <p:ext uri="{BB962C8B-B14F-4D97-AF65-F5344CB8AC3E}">
        <p14:creationId xmlns:p14="http://schemas.microsoft.com/office/powerpoint/2010/main" val="131777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18FC269-555F-41E7-8D79-05C0749F39B5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</TotalTime>
  <Words>445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Bias in NLP</vt:lpstr>
      <vt:lpstr>What is this? (Not a trick question)</vt:lpstr>
      <vt:lpstr>CAKE! </vt:lpstr>
      <vt:lpstr>(Quick Sidenote)</vt:lpstr>
      <vt:lpstr>Dataset</vt:lpstr>
      <vt:lpstr>Can’t we just balance the data?</vt:lpstr>
      <vt:lpstr>Gender Classification</vt:lpstr>
      <vt:lpstr>Results…</vt:lpstr>
      <vt:lpstr>Remember the practicals?</vt:lpstr>
      <vt:lpstr>Validation</vt:lpstr>
      <vt:lpstr>Toxicity Classification</vt:lpstr>
      <vt:lpstr>Other Results…</vt:lpstr>
      <vt:lpstr>Other Results…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in NLP</dc:title>
  <dc:creator>Elizabeth Excell</dc:creator>
  <cp:lastModifiedBy>Elizabeth Excell</cp:lastModifiedBy>
  <cp:revision>1</cp:revision>
  <dcterms:created xsi:type="dcterms:W3CDTF">2021-03-10T11:01:05Z</dcterms:created>
  <dcterms:modified xsi:type="dcterms:W3CDTF">2021-03-18T12:33:29Z</dcterms:modified>
</cp:coreProperties>
</file>